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50" r:id="rId2"/>
  </p:sldMasterIdLst>
  <p:notesMasterIdLst>
    <p:notesMasterId r:id="rId8"/>
  </p:notesMasterIdLst>
  <p:handoutMasterIdLst>
    <p:handoutMasterId r:id="rId9"/>
  </p:handoutMasterIdLst>
  <p:sldIdLst>
    <p:sldId id="266" r:id="rId3"/>
    <p:sldId id="270" r:id="rId4"/>
    <p:sldId id="267" r:id="rId5"/>
    <p:sldId id="261" r:id="rId6"/>
    <p:sldId id="271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2" autoAdjust="0"/>
    <p:restoredTop sz="86382" autoAdjust="0"/>
  </p:normalViewPr>
  <p:slideViewPr>
    <p:cSldViewPr snapToGrid="0" snapToObjects="1">
      <p:cViewPr varScale="1">
        <p:scale>
          <a:sx n="75" d="100"/>
          <a:sy n="75" d="100"/>
        </p:scale>
        <p:origin x="-11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026076C-FD38-4D80-93BC-EB05BFC02681}" type="datetimeFigureOut">
              <a:rPr lang="en-US"/>
              <a:pPr/>
              <a:t>10/23/2014</a:t>
            </a:fld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6A72DBE-E660-4BE2-9338-755442522C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19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139F426-F8B1-4BBC-92A8-5556B74F0F52}" type="datetimeFigureOut">
              <a:rPr lang="en-US"/>
              <a:pPr/>
              <a:t>10/23/2014</a:t>
            </a:fld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05CE019-7F3C-495C-92DF-08320BA1CC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43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Beowulf is our text</a:t>
            </a:r>
            <a:r>
              <a:rPr lang="en-US" baseline="0" dirty="0" smtClean="0"/>
              <a:t>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CE019-7F3C-495C-92DF-08320BA1CCC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15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242410-46F3-485B-A03D-581C35244C25}" type="datetimeFigureOut">
              <a:rPr lang="en-US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E3081-9AF9-4645-B1BF-796CABC7E5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65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E6C41-FCCF-474F-9784-BA3336F5888C}" type="datetimeFigureOut">
              <a:rPr lang="en-US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5E395-A183-4DEC-B1FA-26B7C95A18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6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D9FE88-002D-45A3-8A0D-98E1113EE11B}" type="datetimeFigureOut">
              <a:rPr lang="en-US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9C1CF-1535-453E-AE0F-68761C5750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21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20C9D-0C96-4A72-8F7F-ADC9595B8C02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EA43A-7D5A-46FF-AB48-7F86A6834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47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654A-7B6B-4452-B2BD-E1F0A4CE7476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7BAAA-117D-4DD9-B08B-D26D58383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9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5D38E-14E5-44A0-9E7D-D310344E77DE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0364B-2E0E-40FD-B1A4-6E17B44AA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03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BA08B-94F5-4EEC-9349-52460AD1D24A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5D362-F339-415E-83B5-19F138E94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17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974EB-13E9-4795-AB59-57F677FC415A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32357-9801-4DD9-9AD9-6B1045D5E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10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7E055-ED39-4DDB-B510-4E0413612970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2828A-0A4B-4ED4-8208-1964C148F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87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5C780-A247-4013-ACF8-9E4E8FE8BA6B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E47DE-5121-4516-9DF1-CCB9582A0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94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B2E20-7767-4C1F-9848-2CF811B19FBA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862D4-676C-42ED-8795-8D9C322BA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5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8F449-2379-44AB-8F17-09754193835D}" type="datetimeFigureOut">
              <a:rPr lang="en-US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62DBB-6FF1-4996-B1DB-D686808A41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516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789A0-C002-41DE-83A6-149FE06B13E6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E179-650E-4817-8073-10DCE0DA3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265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0BEC6-49D8-4EBA-BA76-12BBF62856BF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E6991-D706-4B52-B975-73F84B754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03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57036-9FA2-48DD-AF3F-6B4CA6741A3A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3BE89-F322-475D-B016-3A0369B2A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32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D314F2-AD88-43BD-9241-9A8A5AEDB175}" type="datetimeFigureOut">
              <a:rPr lang="en-US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41FAB-9529-456A-A656-360974C685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3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204C72-F356-4E29-9956-A30C8D698C54}" type="datetimeFigureOut">
              <a:rPr lang="en-US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7DCEB-6C90-4F7D-ABFB-2E76E007F1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8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71116-B834-4711-94C7-CAB45109B24E}" type="datetimeFigureOut">
              <a:rPr lang="en-US"/>
              <a:pPr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CA4BA-5700-4D98-9175-48B6C906CF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0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932228-BAF9-4344-8AE2-1C9925E6A141}" type="datetimeFigureOut">
              <a:rPr lang="en-US"/>
              <a:pPr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9D476-0B30-40C5-84D3-9E5C89960E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AC47D8-B408-4C4B-9E13-7413ED993679}" type="datetimeFigureOut">
              <a:rPr lang="en-US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BBB90-D436-4761-AD85-BA614B2C24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3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A30BBF-AB1D-4ED9-9842-D2CD1063A610}" type="datetimeFigureOut">
              <a:rPr lang="en-US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05C19-CDFD-4DA0-B59D-1FA14D9CB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8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02C479-ABB2-4F05-A1A4-3AE13DC1AA39}" type="datetimeFigureOut">
              <a:rPr lang="en-US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C7346-880A-4978-A75F-1B44EA52A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9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BEB9164-2FF2-4948-9B1E-69EEF0A6F4C3}" type="datetimeFigureOut">
              <a:rPr lang="en-US"/>
              <a:pPr/>
              <a:t>10/23/2014</a:t>
            </a:fld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6B62D8-8070-46AF-BC56-47B3526BAF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C84049-48E6-4C80-8B8E-C1EEF823CF5B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1840E7-2959-4317-A956-6A99F9CD2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Elements of Literature</a:t>
            </a:r>
            <a:endParaRPr lang="en-US" sz="6000" b="1" dirty="0"/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4400" b="1" dirty="0" smtClean="0"/>
              <a:t>Conflict</a:t>
            </a:r>
          </a:p>
          <a:p>
            <a:pPr>
              <a:lnSpc>
                <a:spcPct val="80000"/>
              </a:lnSpc>
            </a:pPr>
            <a:r>
              <a:rPr lang="en-US" sz="4400" b="1" dirty="0" smtClean="0"/>
              <a:t>Plot</a:t>
            </a:r>
          </a:p>
          <a:p>
            <a:pPr>
              <a:lnSpc>
                <a:spcPct val="80000"/>
              </a:lnSpc>
            </a:pPr>
            <a:r>
              <a:rPr lang="en-US" sz="4400" b="1" dirty="0" smtClean="0"/>
              <a:t>Setting</a:t>
            </a:r>
          </a:p>
          <a:p>
            <a:pPr>
              <a:lnSpc>
                <a:spcPct val="80000"/>
              </a:lnSpc>
            </a:pPr>
            <a:r>
              <a:rPr lang="en-US" sz="4400" b="1" dirty="0" smtClean="0"/>
              <a:t>Characters</a:t>
            </a:r>
          </a:p>
          <a:p>
            <a:pPr>
              <a:lnSpc>
                <a:spcPct val="80000"/>
              </a:lnSpc>
            </a:pPr>
            <a:r>
              <a:rPr lang="en-US" sz="4400" b="1" dirty="0" smtClean="0"/>
              <a:t>Theme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4800" dirty="0"/>
              <a:t>			</a:t>
            </a:r>
            <a:endParaRPr lang="en-US" sz="4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CONFLICT</a:t>
            </a:r>
            <a:endParaRPr lang="en-US" sz="6000" b="1" dirty="0"/>
          </a:p>
        </p:txBody>
      </p:sp>
      <p:sp>
        <p:nvSpPr>
          <p:cNvPr id="47107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60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b="1" dirty="0" smtClean="0"/>
              <a:t>The problem at the root of the story’s action; the tension that drives the story forward toward a conclusion.</a:t>
            </a:r>
          </a:p>
          <a:p>
            <a:pPr marL="0" indent="0">
              <a:lnSpc>
                <a:spcPct val="80000"/>
              </a:lnSpc>
              <a:buNone/>
            </a:pPr>
            <a:endParaRPr lang="en-US" b="1" u="sng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u="sng" dirty="0" smtClean="0"/>
              <a:t>Five main conflicts: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Man vs. man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Man vs. nature/animal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Man vs. God/fate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Man vs. society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Man vs. himself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PLOT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4000" b="1" dirty="0" smtClean="0"/>
              <a:t>the arrangement of events</a:t>
            </a:r>
            <a:endParaRPr lang="en-US" sz="4000" b="1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Exposition – </a:t>
            </a:r>
            <a:r>
              <a:rPr lang="en-US" sz="2400" dirty="0" smtClean="0"/>
              <a:t>introduces characters, conflict and setting</a:t>
            </a:r>
          </a:p>
          <a:p>
            <a:r>
              <a:rPr lang="en-US" dirty="0" smtClean="0"/>
              <a:t>Rising action – </a:t>
            </a:r>
            <a:r>
              <a:rPr lang="en-US" sz="2400" dirty="0" smtClean="0"/>
              <a:t>events take place as a result of the conflict and tension increases </a:t>
            </a:r>
          </a:p>
          <a:p>
            <a:r>
              <a:rPr lang="en-US" dirty="0" smtClean="0"/>
              <a:t>Climax/turning point – </a:t>
            </a:r>
            <a:r>
              <a:rPr lang="en-US" sz="2800" dirty="0" smtClean="0"/>
              <a:t>“aha” moment when resolution becomes clear</a:t>
            </a:r>
          </a:p>
          <a:p>
            <a:r>
              <a:rPr lang="en-US" dirty="0" smtClean="0"/>
              <a:t>Falling action – </a:t>
            </a:r>
            <a:r>
              <a:rPr lang="en-US" sz="2400" dirty="0" smtClean="0"/>
              <a:t>answering of reader’s questions</a:t>
            </a:r>
          </a:p>
          <a:p>
            <a:r>
              <a:rPr lang="en-US" dirty="0" smtClean="0"/>
              <a:t>Conclusion/resolution – </a:t>
            </a:r>
            <a:r>
              <a:rPr lang="en-US" sz="2400" dirty="0" smtClean="0"/>
              <a:t>closing events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00100" y="257176"/>
            <a:ext cx="8229600" cy="1143000"/>
          </a:xfrm>
        </p:spPr>
        <p:txBody>
          <a:bodyPr/>
          <a:lstStyle/>
          <a:p>
            <a:r>
              <a:rPr lang="en-US" sz="6000" b="1" dirty="0" smtClean="0"/>
              <a:t>SETTING</a:t>
            </a:r>
            <a:endParaRPr lang="en-US" sz="6000" b="1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60400" y="12827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All the details of the time and place in which the story occurs</a:t>
            </a:r>
          </a:p>
          <a:p>
            <a:pPr marL="0" indent="0" algn="ctr">
              <a:buNone/>
            </a:pPr>
            <a:r>
              <a:rPr lang="en-US" sz="6000" b="1" dirty="0" smtClean="0"/>
              <a:t>CHARACTERS</a:t>
            </a:r>
          </a:p>
          <a:p>
            <a:pPr marL="0" indent="0" algn="ctr">
              <a:buNone/>
            </a:pPr>
            <a:r>
              <a:rPr lang="en-US" sz="4400" dirty="0" smtClean="0"/>
              <a:t>The people of the story who strive for or oppose the resolution of its conflict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THEME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The main idea of the story and a universal truth about human life that the story has examined </a:t>
            </a:r>
            <a:r>
              <a:rPr lang="en-US" dirty="0" smtClean="0"/>
              <a:t>(abstract idea such as love, prejudice, fear, loyalty, survival, etc.)</a:t>
            </a:r>
          </a:p>
          <a:p>
            <a:pPr marL="0" indent="0">
              <a:buNone/>
            </a:pPr>
            <a:r>
              <a:rPr lang="en-US" sz="4000" b="1" dirty="0" smtClean="0"/>
              <a:t>Symbols</a:t>
            </a:r>
            <a:r>
              <a:rPr lang="en-US" dirty="0" smtClean="0"/>
              <a:t> are important devices in literature.  They are used as a picture or representation of feelings or ideas that are usually connected to the theme(s) in some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8846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203</Words>
  <Application>Microsoft Office PowerPoint</Application>
  <PresentationFormat>On-screen Show (4:3)</PresentationFormat>
  <Paragraphs>31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Design</vt:lpstr>
      <vt:lpstr>Office Theme</vt:lpstr>
      <vt:lpstr>Elements of Literature</vt:lpstr>
      <vt:lpstr>CONFLICT</vt:lpstr>
      <vt:lpstr>PLOT the arrangement of events</vt:lpstr>
      <vt:lpstr>SETTING</vt:lpstr>
      <vt:lpstr>THEME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Schroepfer</dc:creator>
  <cp:lastModifiedBy>Family</cp:lastModifiedBy>
  <cp:revision>36</cp:revision>
  <dcterms:created xsi:type="dcterms:W3CDTF">2012-03-22T01:23:18Z</dcterms:created>
  <dcterms:modified xsi:type="dcterms:W3CDTF">2014-10-23T15:01:08Z</dcterms:modified>
</cp:coreProperties>
</file>